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Robot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570709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Stock Market Prediction AI System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767858"/>
            <a:ext cx="9445526" cy="907256"/>
            <a:chOff x="0" y="0"/>
            <a:chExt cx="12594035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Revolutionizing investment strategies using cutting-edge artificial intelligence.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5994052"/>
            <a:ext cx="9445526" cy="907256"/>
            <a:chOff x="0" y="0"/>
            <a:chExt cx="12594035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system, developed with Python and Tkinter, offers an enhanced and intuitive user experience.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563600" y="75631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TEAM :-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dirty="0" smtClean="0">
                <a:solidFill>
                  <a:schemeClr val="bg1"/>
                </a:solidFill>
              </a:rPr>
              <a:t>Yash Chauhan – RA2311003011362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Aaditya Gupta – RA2311003011388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Ishan Rajora – RA2311003011404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015406"/>
            <a:ext cx="13433226" cy="885974"/>
            <a:chOff x="0" y="0"/>
            <a:chExt cx="17910968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10969" cy="1181298"/>
            </a:xfrm>
            <a:custGeom>
              <a:avLst/>
              <a:gdLst/>
              <a:ahLst/>
              <a:cxnLst/>
              <a:rect l="l" t="t" r="r" b="b"/>
              <a:pathLst>
                <a:path w="17910969" h="1181298">
                  <a:moveTo>
                    <a:pt x="0" y="0"/>
                  </a:moveTo>
                  <a:lnTo>
                    <a:pt x="17910969" y="0"/>
                  </a:lnTo>
                  <a:lnTo>
                    <a:pt x="1791096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910968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Introduction: AI in Stock Market Prediction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61010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Growing Need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336530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Accurate stock predictions are increasingly vital in today's fast-paced market.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610100"/>
            <a:ext cx="4003476" cy="442912"/>
            <a:chOff x="0" y="0"/>
            <a:chExt cx="5337968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7968" cy="590550"/>
            </a:xfrm>
            <a:custGeom>
              <a:avLst/>
              <a:gdLst/>
              <a:ahLst/>
              <a:cxnLst/>
              <a:rect l="l" t="t" r="r" b="b"/>
              <a:pathLst>
                <a:path w="5337968" h="590550">
                  <a:moveTo>
                    <a:pt x="0" y="0"/>
                  </a:moveTo>
                  <a:lnTo>
                    <a:pt x="5337968" y="0"/>
                  </a:lnTo>
                  <a:lnTo>
                    <a:pt x="533796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337968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Transforming Investment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336530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AI and machine learning are revolutionizing how investments are strategized and executed.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238" y="6817816"/>
            <a:ext cx="16303526" cy="453629"/>
            <a:chOff x="0" y="0"/>
            <a:chExt cx="21738035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innovative AI system provides insightful analysis and reliable forecasts, empowering investors to make informed decisions.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677591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 Overview: Python &amp; Tkinter GUI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4188916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1098575" y="4246810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913632" y="4193679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Built on Python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13632" y="4806702"/>
            <a:ext cx="3659684" cy="907256"/>
            <a:chOff x="0" y="0"/>
            <a:chExt cx="487957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Robustness and flexibility for reliable performance.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52071" y="4188916"/>
            <a:ext cx="647403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5963171" y="424681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" r="-233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778229" y="4193679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Tkinter GUI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78229" y="4806702"/>
            <a:ext cx="3659684" cy="907256"/>
            <a:chOff x="0" y="0"/>
            <a:chExt cx="487957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 user-friendly interface for seamless navigation.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7475" y="6311652"/>
            <a:ext cx="647402" cy="647403"/>
            <a:chOff x="0" y="0"/>
            <a:chExt cx="863203" cy="86320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098575" y="6369546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3" r="-233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913632" y="6316415"/>
            <a:ext cx="3544044" cy="442912"/>
            <a:chOff x="0" y="0"/>
            <a:chExt cx="4725392" cy="5905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Modular Design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913632" y="6929437"/>
            <a:ext cx="8524131" cy="453629"/>
            <a:chOff x="0" y="0"/>
            <a:chExt cx="11365508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Ensuring scalability and future enhancements.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92238" y="7702004"/>
            <a:ext cx="9445526" cy="907256"/>
            <a:chOff x="0" y="0"/>
            <a:chExt cx="12594035" cy="12096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system is engineered for efficiency and ease of use, making advanced technology accessible to all investors.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792932"/>
            <a:ext cx="7958286" cy="885974"/>
            <a:chOff x="0" y="0"/>
            <a:chExt cx="1061104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11048" cy="1181298"/>
            </a:xfrm>
            <a:custGeom>
              <a:avLst/>
              <a:gdLst/>
              <a:ahLst/>
              <a:cxnLst/>
              <a:rect l="l" t="t" r="r" b="b"/>
              <a:pathLst>
                <a:path w="10611048" h="1181298">
                  <a:moveTo>
                    <a:pt x="0" y="0"/>
                  </a:moveTo>
                  <a:lnTo>
                    <a:pt x="10611048" y="0"/>
                  </a:lnTo>
                  <a:lnTo>
                    <a:pt x="1061104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11048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Core User Functionalities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310410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50237" y="4096345"/>
            <a:ext cx="2864941" cy="442912"/>
            <a:chOff x="0" y="0"/>
            <a:chExt cx="381992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81992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Secure Login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11140380" y="310410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140380" y="4096345"/>
            <a:ext cx="2865090" cy="442912"/>
            <a:chOff x="0" y="0"/>
            <a:chExt cx="3820120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820120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Predict Stock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4430672" y="310410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430672" y="4096345"/>
            <a:ext cx="2864941" cy="885825"/>
            <a:chOff x="0" y="0"/>
            <a:chExt cx="3819922" cy="1181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19922" cy="1181100"/>
            </a:xfrm>
            <a:custGeom>
              <a:avLst/>
              <a:gdLst/>
              <a:ahLst/>
              <a:cxnLst/>
              <a:rect l="l" t="t" r="r" b="b"/>
              <a:pathLst>
                <a:path w="3819922" h="1181100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819922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Recommend Stocks</a:t>
              </a:r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7850237" y="58327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850237" y="6824960"/>
            <a:ext cx="2864941" cy="442912"/>
            <a:chOff x="0" y="0"/>
            <a:chExt cx="381992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381992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View History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50237" y="7586811"/>
            <a:ext cx="9445526" cy="907256"/>
            <a:chOff x="0" y="0"/>
            <a:chExt cx="12594035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From secure access to insightful recommendations, our system equips you with the tools for successful investing.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282452"/>
            <a:ext cx="9285089" cy="885974"/>
            <a:chOff x="0" y="0"/>
            <a:chExt cx="12380118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80118" cy="1181298"/>
            </a:xfrm>
            <a:custGeom>
              <a:avLst/>
              <a:gdLst/>
              <a:ahLst/>
              <a:cxnLst/>
              <a:rect l="l" t="t" r="r" b="b"/>
              <a:pathLst>
                <a:path w="12380118" h="1181298">
                  <a:moveTo>
                    <a:pt x="0" y="0"/>
                  </a:moveTo>
                  <a:lnTo>
                    <a:pt x="12380118" y="0"/>
                  </a:lnTo>
                  <a:lnTo>
                    <a:pt x="1238011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80118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 Integration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722935" y="2735461"/>
            <a:ext cx="2690069" cy="1633686"/>
          </a:xfrm>
          <a:custGeom>
            <a:avLst/>
            <a:gdLst/>
            <a:ahLst/>
            <a:cxnLst/>
            <a:rect l="l" t="t" r="r" b="b"/>
            <a:pathLst>
              <a:path w="2690069" h="1633686">
                <a:moveTo>
                  <a:pt x="0" y="0"/>
                </a:moveTo>
                <a:lnTo>
                  <a:pt x="2690069" y="0"/>
                </a:lnTo>
                <a:lnTo>
                  <a:pt x="2690069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" b="-21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868615" y="3505497"/>
            <a:ext cx="398710" cy="498276"/>
            <a:chOff x="0" y="0"/>
            <a:chExt cx="531613" cy="6643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6521" y="3018979"/>
            <a:ext cx="3406080" cy="442912"/>
            <a:chOff x="0" y="0"/>
            <a:chExt cx="4541440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41440" cy="590550"/>
            </a:xfrm>
            <a:custGeom>
              <a:avLst/>
              <a:gdLst/>
              <a:ahLst/>
              <a:cxnLst/>
              <a:rect l="l" t="t" r="r" b="b"/>
              <a:pathLst>
                <a:path w="4541440" h="590550">
                  <a:moveTo>
                    <a:pt x="0" y="0"/>
                  </a:moveTo>
                  <a:lnTo>
                    <a:pt x="4541440" y="0"/>
                  </a:lnTo>
                  <a:lnTo>
                    <a:pt x="45414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41440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Advanced Algorithms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96521" y="3632001"/>
            <a:ext cx="3406080" cy="453629"/>
            <a:chOff x="0" y="0"/>
            <a:chExt cx="4541440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41440" cy="604838"/>
            </a:xfrm>
            <a:custGeom>
              <a:avLst/>
              <a:gdLst/>
              <a:ahLst/>
              <a:cxnLst/>
              <a:rect l="l" t="t" r="r" b="b"/>
              <a:pathLst>
                <a:path w="4541440" h="604838">
                  <a:moveTo>
                    <a:pt x="0" y="0"/>
                  </a:moveTo>
                  <a:lnTo>
                    <a:pt x="4541440" y="0"/>
                  </a:lnTo>
                  <a:lnTo>
                    <a:pt x="454144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454144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Forecasting stock prices.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83846" y="4385519"/>
            <a:ext cx="10741075" cy="19050"/>
            <a:chOff x="0" y="0"/>
            <a:chExt cx="14321433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377976" y="4439990"/>
            <a:ext cx="5380136" cy="1633686"/>
          </a:xfrm>
          <a:custGeom>
            <a:avLst/>
            <a:gdLst/>
            <a:ahLst/>
            <a:cxnLst/>
            <a:rect l="l" t="t" r="r" b="b"/>
            <a:pathLst>
              <a:path w="5380136" h="163368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7" b="-127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68615" y="5007620"/>
            <a:ext cx="398710" cy="498276"/>
            <a:chOff x="0" y="0"/>
            <a:chExt cx="531613" cy="6643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41630" y="4723508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Historical Data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41630" y="5336530"/>
            <a:ext cx="4098280" cy="453629"/>
            <a:chOff x="0" y="0"/>
            <a:chExt cx="5464373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64373" cy="604838"/>
            </a:xfrm>
            <a:custGeom>
              <a:avLst/>
              <a:gdLst/>
              <a:ahLst/>
              <a:cxnLst/>
              <a:rect l="l" t="t" r="r" b="b"/>
              <a:pathLst>
                <a:path w="5464373" h="604838">
                  <a:moveTo>
                    <a:pt x="0" y="0"/>
                  </a:moveTo>
                  <a:lnTo>
                    <a:pt x="5464373" y="0"/>
                  </a:lnTo>
                  <a:lnTo>
                    <a:pt x="546437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546437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Models are continuously trained.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28955" y="6090048"/>
            <a:ext cx="9395966" cy="19050"/>
            <a:chOff x="0" y="0"/>
            <a:chExt cx="12527955" cy="25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032868" y="6144518"/>
            <a:ext cx="8070205" cy="1633686"/>
          </a:xfrm>
          <a:custGeom>
            <a:avLst/>
            <a:gdLst/>
            <a:ahLst/>
            <a:cxnLst/>
            <a:rect l="l" t="t" r="r" b="b"/>
            <a:pathLst>
              <a:path w="8070205" h="1633686">
                <a:moveTo>
                  <a:pt x="0" y="0"/>
                </a:moveTo>
                <a:lnTo>
                  <a:pt x="8070204" y="0"/>
                </a:lnTo>
                <a:lnTo>
                  <a:pt x="8070204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868466" y="6712149"/>
            <a:ext cx="398710" cy="498276"/>
            <a:chOff x="0" y="0"/>
            <a:chExt cx="531613" cy="6643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86590" y="6428035"/>
            <a:ext cx="3282702" cy="442912"/>
            <a:chOff x="0" y="0"/>
            <a:chExt cx="4376937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376937" cy="590550"/>
            </a:xfrm>
            <a:custGeom>
              <a:avLst/>
              <a:gdLst/>
              <a:ahLst/>
              <a:cxnLst/>
              <a:rect l="l" t="t" r="r" b="b"/>
              <a:pathLst>
                <a:path w="4376937" h="590550">
                  <a:moveTo>
                    <a:pt x="0" y="0"/>
                  </a:moveTo>
                  <a:lnTo>
                    <a:pt x="4376937" y="0"/>
                  </a:lnTo>
                  <a:lnTo>
                    <a:pt x="43769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4376937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Continuous Learning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386590" y="7041059"/>
            <a:ext cx="3282702" cy="453629"/>
            <a:chOff x="0" y="0"/>
            <a:chExt cx="4376937" cy="60483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376937" cy="604838"/>
            </a:xfrm>
            <a:custGeom>
              <a:avLst/>
              <a:gdLst/>
              <a:ahLst/>
              <a:cxnLst/>
              <a:rect l="l" t="t" r="r" b="b"/>
              <a:pathLst>
                <a:path w="4376937" h="604838">
                  <a:moveTo>
                    <a:pt x="0" y="0"/>
                  </a:moveTo>
                  <a:lnTo>
                    <a:pt x="4376937" y="0"/>
                  </a:lnTo>
                  <a:lnTo>
                    <a:pt x="43769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437693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Refining model accuracy.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92238" y="8097142"/>
            <a:ext cx="16303526" cy="907256"/>
            <a:chOff x="0" y="0"/>
            <a:chExt cx="21738035" cy="12096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system leverages advanced machine learning models, trained on extensive historical data, to deliver precise stock price forecasts.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4945" y="775990"/>
            <a:ext cx="12047041" cy="879574"/>
            <a:chOff x="0" y="0"/>
            <a:chExt cx="16062722" cy="1172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62722" cy="1172765"/>
            </a:xfrm>
            <a:custGeom>
              <a:avLst/>
              <a:gdLst/>
              <a:ahLst/>
              <a:cxnLst/>
              <a:rect l="l" t="t" r="r" b="b"/>
              <a:pathLst>
                <a:path w="16062722" h="1172765">
                  <a:moveTo>
                    <a:pt x="0" y="0"/>
                  </a:moveTo>
                  <a:lnTo>
                    <a:pt x="16062722" y="0"/>
                  </a:lnTo>
                  <a:lnTo>
                    <a:pt x="16062722" y="1172765"/>
                  </a:lnTo>
                  <a:lnTo>
                    <a:pt x="0" y="1172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062722" cy="12013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Visual Design: Custom Color Schemes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84945" y="2218432"/>
            <a:ext cx="7036147" cy="4348609"/>
          </a:xfrm>
          <a:custGeom>
            <a:avLst/>
            <a:gdLst/>
            <a:ahLst/>
            <a:cxnLst/>
            <a:rect l="l" t="t" r="r" b="b"/>
            <a:pathLst>
              <a:path w="7036147" h="4348609">
                <a:moveTo>
                  <a:pt x="0" y="0"/>
                </a:moveTo>
                <a:lnTo>
                  <a:pt x="7036147" y="0"/>
                </a:lnTo>
                <a:lnTo>
                  <a:pt x="7036147" y="4348609"/>
                </a:lnTo>
                <a:lnTo>
                  <a:pt x="0" y="4348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" b="-2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84945" y="6918723"/>
            <a:ext cx="3517999" cy="439787"/>
            <a:chOff x="0" y="0"/>
            <a:chExt cx="4690665" cy="586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0665" cy="586383"/>
            </a:xfrm>
            <a:custGeom>
              <a:avLst/>
              <a:gdLst/>
              <a:ahLst/>
              <a:cxnLst/>
              <a:rect l="l" t="t" r="r" b="b"/>
              <a:pathLst>
                <a:path w="4690665" h="586383">
                  <a:moveTo>
                    <a:pt x="0" y="0"/>
                  </a:moveTo>
                  <a:lnTo>
                    <a:pt x="4690665" y="0"/>
                  </a:lnTo>
                  <a:lnTo>
                    <a:pt x="4690665" y="586383"/>
                  </a:lnTo>
                  <a:lnTo>
                    <a:pt x="0" y="586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690665" cy="6149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Appealing Design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945" y="7527280"/>
            <a:ext cx="16318111" cy="450205"/>
            <a:chOff x="0" y="0"/>
            <a:chExt cx="21757482" cy="6002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57481" cy="600273"/>
            </a:xfrm>
            <a:custGeom>
              <a:avLst/>
              <a:gdLst/>
              <a:ahLst/>
              <a:cxnLst/>
              <a:rect l="l" t="t" r="r" b="b"/>
              <a:pathLst>
                <a:path w="21757481" h="600273">
                  <a:moveTo>
                    <a:pt x="0" y="0"/>
                  </a:moveTo>
                  <a:lnTo>
                    <a:pt x="21757481" y="0"/>
                  </a:lnTo>
                  <a:lnTo>
                    <a:pt x="21757481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1757482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Enhancing user experience.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4945" y="8294042"/>
            <a:ext cx="16318111" cy="450205"/>
            <a:chOff x="0" y="0"/>
            <a:chExt cx="21757482" cy="6002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57481" cy="600273"/>
            </a:xfrm>
            <a:custGeom>
              <a:avLst/>
              <a:gdLst/>
              <a:ahLst/>
              <a:cxnLst/>
              <a:rect l="l" t="t" r="r" b="b"/>
              <a:pathLst>
                <a:path w="21757481" h="600273">
                  <a:moveTo>
                    <a:pt x="0" y="0"/>
                  </a:moveTo>
                  <a:lnTo>
                    <a:pt x="21757481" y="0"/>
                  </a:lnTo>
                  <a:lnTo>
                    <a:pt x="21757481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21757482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custom color schemes and intuitive layout offer a visually appealing and user-friendly experience.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4945" y="9060805"/>
            <a:ext cx="16318111" cy="450205"/>
            <a:chOff x="0" y="0"/>
            <a:chExt cx="21757482" cy="6002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57481" cy="600273"/>
            </a:xfrm>
            <a:custGeom>
              <a:avLst/>
              <a:gdLst/>
              <a:ahLst/>
              <a:cxnLst/>
              <a:rect l="l" t="t" r="r" b="b"/>
              <a:pathLst>
                <a:path w="21757481" h="600273">
                  <a:moveTo>
                    <a:pt x="0" y="0"/>
                  </a:moveTo>
                  <a:lnTo>
                    <a:pt x="21757481" y="0"/>
                  </a:lnTo>
                  <a:lnTo>
                    <a:pt x="21757481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21757482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We adhere to modern UI/UX principles, ensuring seamless navigation.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211610"/>
            <a:ext cx="11035456" cy="885974"/>
            <a:chOff x="0" y="0"/>
            <a:chExt cx="14713942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13942" cy="1181298"/>
            </a:xfrm>
            <a:custGeom>
              <a:avLst/>
              <a:gdLst/>
              <a:ahLst/>
              <a:cxnLst/>
              <a:rect l="l" t="t" r="r" b="b"/>
              <a:pathLst>
                <a:path w="14713942" h="1181298">
                  <a:moveTo>
                    <a:pt x="0" y="0"/>
                  </a:moveTo>
                  <a:lnTo>
                    <a:pt x="14713942" y="0"/>
                  </a:lnTo>
                  <a:lnTo>
                    <a:pt x="1471394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713942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Responsive UI with Modern Tkinter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475" y="2659856"/>
            <a:ext cx="2726680" cy="1643211"/>
            <a:chOff x="0" y="0"/>
            <a:chExt cx="3635573" cy="219094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3622802" cy="2178177"/>
            </a:xfrm>
            <a:custGeom>
              <a:avLst/>
              <a:gdLst/>
              <a:ahLst/>
              <a:cxnLst/>
              <a:rect l="l" t="t" r="r" b="b"/>
              <a:pathLst>
                <a:path w="3622802" h="2178177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35502" cy="2190877"/>
            </a:xfrm>
            <a:custGeom>
              <a:avLst/>
              <a:gdLst/>
              <a:ahLst/>
              <a:cxnLst/>
              <a:rect l="l" t="t" r="r" b="b"/>
              <a:pathLst>
                <a:path w="3635502" h="2190877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2151459" y="3232249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992910" y="2948136"/>
            <a:ext cx="3490912" cy="442912"/>
            <a:chOff x="0" y="0"/>
            <a:chExt cx="4654550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54550" cy="590550"/>
            </a:xfrm>
            <a:custGeom>
              <a:avLst/>
              <a:gdLst/>
              <a:ahLst/>
              <a:cxnLst/>
              <a:rect l="l" t="t" r="r" b="b"/>
              <a:pathLst>
                <a:path w="4654550" h="590550">
                  <a:moveTo>
                    <a:pt x="0" y="0"/>
                  </a:moveTo>
                  <a:lnTo>
                    <a:pt x="4654550" y="0"/>
                  </a:lnTo>
                  <a:lnTo>
                    <a:pt x="465455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654550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Responsive Design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92910" y="3561160"/>
            <a:ext cx="3490912" cy="453629"/>
            <a:chOff x="0" y="0"/>
            <a:chExt cx="4654550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54550" cy="604838"/>
            </a:xfrm>
            <a:custGeom>
              <a:avLst/>
              <a:gdLst/>
              <a:ahLst/>
              <a:cxnLst/>
              <a:rect l="l" t="t" r="r" b="b"/>
              <a:pathLst>
                <a:path w="4654550" h="604838">
                  <a:moveTo>
                    <a:pt x="0" y="0"/>
                  </a:moveTo>
                  <a:lnTo>
                    <a:pt x="4654550" y="0"/>
                  </a:lnTo>
                  <a:lnTo>
                    <a:pt x="46545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465455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Adapts to different screens.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51076" y="4279255"/>
            <a:ext cx="13303002" cy="19050"/>
            <a:chOff x="0" y="0"/>
            <a:chExt cx="17737337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87475" y="4435227"/>
            <a:ext cx="5443984" cy="1643211"/>
            <a:chOff x="0" y="0"/>
            <a:chExt cx="7258645" cy="2190948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7245858" cy="2178177"/>
            </a:xfrm>
            <a:custGeom>
              <a:avLst/>
              <a:gdLst/>
              <a:ahLst/>
              <a:cxnLst/>
              <a:rect l="l" t="t" r="r" b="b"/>
              <a:pathLst>
                <a:path w="7245858" h="217817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258558" cy="2190877"/>
            </a:xfrm>
            <a:custGeom>
              <a:avLst/>
              <a:gdLst/>
              <a:ahLst/>
              <a:cxnLst/>
              <a:rect l="l" t="t" r="r" b="b"/>
              <a:pathLst>
                <a:path w="7258558" h="2190877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3510111" y="5007620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r="-469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710214" y="4723508"/>
            <a:ext cx="3135214" cy="442912"/>
            <a:chOff x="0" y="0"/>
            <a:chExt cx="4180285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80285" cy="590550"/>
            </a:xfrm>
            <a:custGeom>
              <a:avLst/>
              <a:gdLst/>
              <a:ahLst/>
              <a:cxnLst/>
              <a:rect l="l" t="t" r="r" b="b"/>
              <a:pathLst>
                <a:path w="4180285" h="590550">
                  <a:moveTo>
                    <a:pt x="0" y="0"/>
                  </a:moveTo>
                  <a:lnTo>
                    <a:pt x="4180285" y="0"/>
                  </a:lnTo>
                  <a:lnTo>
                    <a:pt x="41802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180285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Smooth Animations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10214" y="5336530"/>
            <a:ext cx="3135214" cy="453629"/>
            <a:chOff x="0" y="0"/>
            <a:chExt cx="4180285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180285" cy="604838"/>
            </a:xfrm>
            <a:custGeom>
              <a:avLst/>
              <a:gdLst/>
              <a:ahLst/>
              <a:cxnLst/>
              <a:rect l="l" t="t" r="r" b="b"/>
              <a:pathLst>
                <a:path w="4180285" h="604838">
                  <a:moveTo>
                    <a:pt x="0" y="0"/>
                  </a:moveTo>
                  <a:lnTo>
                    <a:pt x="4180285" y="0"/>
                  </a:lnTo>
                  <a:lnTo>
                    <a:pt x="418028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418028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Fluid transitions.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68380" y="6054626"/>
            <a:ext cx="10585698" cy="19050"/>
            <a:chOff x="0" y="0"/>
            <a:chExt cx="14114263" cy="25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87475" y="6210597"/>
            <a:ext cx="8161288" cy="1643211"/>
            <a:chOff x="0" y="0"/>
            <a:chExt cx="10881717" cy="2190948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10869041" cy="2178177"/>
            </a:xfrm>
            <a:custGeom>
              <a:avLst/>
              <a:gdLst/>
              <a:ahLst/>
              <a:cxnLst/>
              <a:rect l="l" t="t" r="r" b="b"/>
              <a:pathLst>
                <a:path w="10869041" h="21781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709529" y="0"/>
                  </a:lnTo>
                  <a:cubicBezTo>
                    <a:pt x="10797667" y="0"/>
                    <a:pt x="10869041" y="71120"/>
                    <a:pt x="10869041" y="158750"/>
                  </a:cubicBezTo>
                  <a:lnTo>
                    <a:pt x="10869041" y="2019427"/>
                  </a:lnTo>
                  <a:cubicBezTo>
                    <a:pt x="10869041" y="2107057"/>
                    <a:pt x="10797667" y="2178177"/>
                    <a:pt x="10709529" y="2178177"/>
                  </a:cubicBezTo>
                  <a:lnTo>
                    <a:pt x="159512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0881741" cy="2190877"/>
            </a:xfrm>
            <a:custGeom>
              <a:avLst/>
              <a:gdLst/>
              <a:ahLst/>
              <a:cxnLst/>
              <a:rect l="l" t="t" r="r" b="b"/>
              <a:pathLst>
                <a:path w="10881741" h="21908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715879" y="0"/>
                  </a:lnTo>
                  <a:lnTo>
                    <a:pt x="10715879" y="6350"/>
                  </a:lnTo>
                  <a:lnTo>
                    <a:pt x="10715879" y="0"/>
                  </a:lnTo>
                  <a:cubicBezTo>
                    <a:pt x="10807447" y="0"/>
                    <a:pt x="10881741" y="73914"/>
                    <a:pt x="10881741" y="165100"/>
                  </a:cubicBezTo>
                  <a:lnTo>
                    <a:pt x="10875391" y="165100"/>
                  </a:lnTo>
                  <a:lnTo>
                    <a:pt x="10881741" y="165100"/>
                  </a:lnTo>
                  <a:lnTo>
                    <a:pt x="10881741" y="2025777"/>
                  </a:lnTo>
                  <a:lnTo>
                    <a:pt x="10875391" y="2025777"/>
                  </a:lnTo>
                  <a:lnTo>
                    <a:pt x="10881741" y="2025777"/>
                  </a:lnTo>
                  <a:cubicBezTo>
                    <a:pt x="10881741" y="2116963"/>
                    <a:pt x="10807447" y="2190877"/>
                    <a:pt x="10715879" y="2190877"/>
                  </a:cubicBezTo>
                  <a:lnTo>
                    <a:pt x="10715879" y="2184527"/>
                  </a:lnTo>
                  <a:lnTo>
                    <a:pt x="10715879" y="2190877"/>
                  </a:lnTo>
                  <a:lnTo>
                    <a:pt x="165862" y="2190877"/>
                  </a:lnTo>
                  <a:lnTo>
                    <a:pt x="165862" y="2184527"/>
                  </a:lnTo>
                  <a:lnTo>
                    <a:pt x="165862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280" y="2178177"/>
                    <a:pt x="165862" y="2178177"/>
                  </a:cubicBezTo>
                  <a:lnTo>
                    <a:pt x="10715879" y="2178177"/>
                  </a:lnTo>
                  <a:cubicBezTo>
                    <a:pt x="10800461" y="2178177"/>
                    <a:pt x="10869041" y="2109851"/>
                    <a:pt x="10869041" y="2025777"/>
                  </a:cubicBezTo>
                  <a:lnTo>
                    <a:pt x="10869041" y="165100"/>
                  </a:lnTo>
                  <a:cubicBezTo>
                    <a:pt x="10869041" y="80899"/>
                    <a:pt x="10800461" y="12700"/>
                    <a:pt x="10715879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sp>
        <p:nvSpPr>
          <p:cNvPr id="35" name="Freeform 35" descr="preencoded.png"/>
          <p:cNvSpPr/>
          <p:nvPr/>
        </p:nvSpPr>
        <p:spPr>
          <a:xfrm>
            <a:off x="4868764" y="678299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9" r="-469"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9427518" y="6498877"/>
            <a:ext cx="2736949" cy="442912"/>
            <a:chOff x="0" y="0"/>
            <a:chExt cx="3649265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649265" cy="590550"/>
            </a:xfrm>
            <a:custGeom>
              <a:avLst/>
              <a:gdLst/>
              <a:ahLst/>
              <a:cxnLst/>
              <a:rect l="l" t="t" r="r" b="b"/>
              <a:pathLst>
                <a:path w="3649265" h="590550">
                  <a:moveTo>
                    <a:pt x="0" y="0"/>
                  </a:moveTo>
                  <a:lnTo>
                    <a:pt x="3649265" y="0"/>
                  </a:lnTo>
                  <a:lnTo>
                    <a:pt x="364926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3649265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Modern Widgets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427518" y="7111901"/>
            <a:ext cx="2736949" cy="453629"/>
            <a:chOff x="0" y="0"/>
            <a:chExt cx="3649265" cy="60483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649265" cy="604838"/>
            </a:xfrm>
            <a:custGeom>
              <a:avLst/>
              <a:gdLst/>
              <a:ahLst/>
              <a:cxnLst/>
              <a:rect l="l" t="t" r="r" b="b"/>
              <a:pathLst>
                <a:path w="3649265" h="604838">
                  <a:moveTo>
                    <a:pt x="0" y="0"/>
                  </a:moveTo>
                  <a:lnTo>
                    <a:pt x="3649265" y="0"/>
                  </a:lnTo>
                  <a:lnTo>
                    <a:pt x="36492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364926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Enhanced Interaction.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92238" y="8167985"/>
            <a:ext cx="16303526" cy="907256"/>
            <a:chOff x="0" y="0"/>
            <a:chExt cx="21738035" cy="12096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responsive Tkinter design adapts flawlessly to various screen sizes, providing smooth animations and modern widgets for a truly interactive experience.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880170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Conclusion: The Future of AI in Investing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3077319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835027" y="3360836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Empowering Investors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35027" y="3973860"/>
            <a:ext cx="7602736" cy="453629"/>
            <a:chOff x="0" y="0"/>
            <a:chExt cx="10136982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AI-driven insights.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92238" y="4778425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5" b="-5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835027" y="5061942"/>
            <a:ext cx="3563690" cy="442912"/>
            <a:chOff x="0" y="0"/>
            <a:chExt cx="4751587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51587" cy="590550"/>
            </a:xfrm>
            <a:custGeom>
              <a:avLst/>
              <a:gdLst/>
              <a:ahLst/>
              <a:cxnLst/>
              <a:rect l="l" t="t" r="r" b="b"/>
              <a:pathLst>
                <a:path w="4751587" h="590550">
                  <a:moveTo>
                    <a:pt x="0" y="0"/>
                  </a:moveTo>
                  <a:lnTo>
                    <a:pt x="4751587" y="0"/>
                  </a:lnTo>
                  <a:lnTo>
                    <a:pt x="47515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51587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Continuous Innovation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835027" y="5674965"/>
            <a:ext cx="7602736" cy="453629"/>
            <a:chOff x="0" y="0"/>
            <a:chExt cx="10136982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Ongoing development.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92238" y="6479530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5" b="-5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835027" y="6763047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Transforming Market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835027" y="7376071"/>
            <a:ext cx="7602736" cy="453629"/>
            <a:chOff x="0" y="0"/>
            <a:chExt cx="10136982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Stock market prediction.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2238" y="8499574"/>
            <a:ext cx="9445526" cy="907256"/>
            <a:chOff x="0" y="0"/>
            <a:chExt cx="12594035" cy="12096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We empower investors with AI-driven insights, constantly innovating and transforming the landscape of stock market prediction.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375</Words>
  <Application>Microsoft Office PowerPoint</Application>
  <PresentationFormat>Custom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Stock-Market-Prediction-AI-System.pptx</dc:title>
  <cp:lastModifiedBy>Yash chauhan</cp:lastModifiedBy>
  <cp:revision>2</cp:revision>
  <dcterms:created xsi:type="dcterms:W3CDTF">2006-08-16T00:00:00Z</dcterms:created>
  <dcterms:modified xsi:type="dcterms:W3CDTF">2025-04-20T18:30:57Z</dcterms:modified>
  <dc:identifier>DAGlMrECGZI</dc:identifier>
</cp:coreProperties>
</file>